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58" r:id="rId6"/>
    <p:sldId id="264" r:id="rId7"/>
    <p:sldId id="260" r:id="rId8"/>
    <p:sldId id="259" r:id="rId9"/>
    <p:sldId id="262" r:id="rId10"/>
    <p:sldId id="263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9B156-C2E9-49C7-9A39-EC10A09BE27A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4183A-EE96-484D-9183-D67AF4319CDD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2252" y="-197963"/>
            <a:ext cx="12374252" cy="8001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40437" y="1414937"/>
            <a:ext cx="9788165" cy="2387600"/>
          </a:xfrm>
        </p:spPr>
        <p:txBody>
          <a:bodyPr>
            <a:normAutofit/>
          </a:bodyPr>
          <a:lstStyle/>
          <a:p>
            <a:r>
              <a:rPr lang="ru-RU" sz="8000" b="1" dirty="0"/>
              <a:t>Холокост в Горецком районе</a:t>
            </a:r>
            <a:endParaRPr lang="ru-RU" sz="8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0-я «Неделя памяти жертв Холокоста — 2024» - Библиотечный портал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736"/>
            <a:ext cx="12192000" cy="701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Пришла война на горецкую землю | Горецкий Вестник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366395"/>
            <a:ext cx="12192000" cy="72243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Холокост в Горецком районе: как это было | Горецкий Вестник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Холокост в Горецком районе: как это было | Горецкий Вестник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5" y="0"/>
            <a:ext cx="11981467" cy="683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Фон для презентации по истории война - фото и картинки abrakadabra.fu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Илья Эренбург лучшие книги по рейтингу сайта на Readly.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64" y="311423"/>
            <a:ext cx="3492493" cy="467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Гроссман Василий Семёнович электронные книги, биография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971" y="311423"/>
            <a:ext cx="3285947" cy="469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95555" y="5095366"/>
            <a:ext cx="383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Илья Эренбург</a:t>
            </a:r>
            <a:endParaRPr lang="ru-RU" sz="3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747589" y="5095365"/>
            <a:ext cx="383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Василий Гроссман </a:t>
            </a:r>
            <a:endParaRPr lang="ru-RU" sz="36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Фон для презентации по истории война - фото и картинки abrakadabra.fu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Холокост в Горецком районе: как это было | Горецкий Вестни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28" y="506690"/>
            <a:ext cx="4452464" cy="584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Гетто в Горках (Горецкий район)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729" y="1332567"/>
            <a:ext cx="5987910" cy="455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</Words>
  <Application>WPS Presentation</Application>
  <PresentationFormat>Широкоэкранный</PresentationFormat>
  <Paragraphs>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SimSun</vt:lpstr>
      <vt:lpstr>Wingdings</vt:lpstr>
      <vt:lpstr>Times New Roman</vt:lpstr>
      <vt:lpstr>Calibri</vt:lpstr>
      <vt:lpstr>Calibri Light</vt:lpstr>
      <vt:lpstr>Microsoft YaHei</vt:lpstr>
      <vt:lpstr>Arial Unicode MS</vt:lpstr>
      <vt:lpstr>Тема Office</vt:lpstr>
      <vt:lpstr>1_Тема Office</vt:lpstr>
      <vt:lpstr>Холокост в Горецком районе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Холокост в Горецком районе</dc:title>
  <dc:creator>podsivalenkodiana@gmail.com</dc:creator>
  <cp:lastModifiedBy>USER</cp:lastModifiedBy>
  <cp:revision>6</cp:revision>
  <dcterms:created xsi:type="dcterms:W3CDTF">2024-03-25T17:34:00Z</dcterms:created>
  <dcterms:modified xsi:type="dcterms:W3CDTF">2024-04-22T14:00:45Z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73410C2DD2484F6583208F6E9DD51352_12</vt:lpwstr>
  </property>
  <property fmtid="{D5CDD505-2E9C-101B-9397-08002B2CF9AE}" pid="3" name="KSOProductBuildVer">
    <vt:lpwstr>1033-12.2.0.16731</vt:lpwstr>
  </property>
</Properties>
</file>